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68" d="100"/>
          <a:sy n="68" d="100"/>
        </p:scale>
        <p:origin x="159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A94D5229-AD43-4072-8398-9419BA2F34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07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31FA7CB-89B7-4928-9DD8-D0DD7E549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7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AA263-504B-4DF8-B2FE-427F0FF8FE15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2841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1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7815-3A6D-47E5-A737-5750D2C1FC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0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3B73A-62EC-4951-87FF-E3BDC00907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473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E781B-B052-4F79-A406-660EA5566F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6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9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3D91-EAA1-4438-903A-9F2D76B3A1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635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06DD-D76A-4D1F-95E4-6AB4726C804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265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8D7A6-F97E-431C-87D0-2E1468C494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18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74CAF-97E6-4BCE-90C6-FE7A277F691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FD4B5-FB71-4314-94DA-99A1579246F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21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F9EF8-32ED-4ED2-9810-E5BCCDE048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81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B0FD1-FB3E-4B54-93D9-7A5493EE2B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8711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53184"/>
            <a:ext cx="8237538" cy="22860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39</a:t>
            </a:r>
            <a:r>
              <a:rPr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腎移植･血管外科研究会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dirty="0">
                <a:solidFill>
                  <a:srgbClr val="0000FF"/>
                </a:solidFill>
                <a:ea typeface="ＭＳ Ｐゴシック" charset="-128"/>
              </a:rPr>
              <a:t>●●大学　　長島 太郎</a:t>
            </a:r>
            <a:endParaRPr lang="en-US" altLang="ja-JP" sz="24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4280472"/>
            <a:ext cx="8167688" cy="160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COI </a:t>
            </a: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</a:t>
            </a: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企業などはありません。</a:t>
            </a:r>
            <a:endParaRPr lang="en-US" altLang="ja-JP" sz="28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301752" y="355104"/>
            <a:ext cx="6278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様式</a:t>
            </a:r>
            <a:r>
              <a:rPr kumimoji="0" lang="en-US" altLang="ja-JP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01</a:t>
            </a:r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　発表時、申告すべきＣＯＩ状態がない時</a:t>
            </a:r>
          </a:p>
        </p:txBody>
      </p:sp>
      <p:sp>
        <p:nvSpPr>
          <p:cNvPr id="15365" name="正方形/長方形 4"/>
          <p:cNvSpPr>
            <a:spLocks noChangeArrowheads="1"/>
          </p:cNvSpPr>
          <p:nvPr/>
        </p:nvSpPr>
        <p:spPr bwMode="auto">
          <a:xfrm>
            <a:off x="288925" y="975297"/>
            <a:ext cx="8642350" cy="517525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51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ホワイト</vt:lpstr>
      <vt:lpstr>第39回腎移植･血管外科研究会 ＣＯＩ 開示 　 ●●大学　　長島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tsuchiya kenji</cp:lastModifiedBy>
  <cp:revision>102</cp:revision>
  <dcterms:created xsi:type="dcterms:W3CDTF">2019-04-17T09:32:38Z</dcterms:created>
  <dcterms:modified xsi:type="dcterms:W3CDTF">2023-05-02T09:31:20Z</dcterms:modified>
</cp:coreProperties>
</file>